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597" autoAdjust="0"/>
    <p:restoredTop sz="94660"/>
  </p:normalViewPr>
  <p:slideViewPr>
    <p:cSldViewPr snapToGrid="0" snapToObjects="1" showGuides="1">
      <p:cViewPr>
        <p:scale>
          <a:sx n="161" d="100"/>
          <a:sy n="161" d="100"/>
        </p:scale>
        <p:origin x="-1168" y="-80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2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0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4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5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9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1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3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7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9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1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709C-4388-BA4B-935E-894A36DB480A}" type="datetimeFigureOut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DD7A5-D21F-8148-8C63-A82BC6DA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1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800000">
            <a:off x="-4" y="14107"/>
            <a:ext cx="5029201" cy="569587"/>
          </a:xfrm>
        </p:spPr>
        <p:txBody>
          <a:bodyPr>
            <a:noAutofit/>
          </a:bodyPr>
          <a:lstStyle/>
          <a:p>
            <a:r>
              <a:rPr lang="en-US" sz="1000" spc="980" dirty="0" err="1" smtClean="0">
                <a:latin typeface="Avenir Black"/>
                <a:cs typeface="Avenir Black"/>
              </a:rPr>
              <a:t>KentSanders.net</a:t>
            </a:r>
            <a:r>
              <a:rPr lang="en-US" sz="1000" spc="980" dirty="0" smtClean="0">
                <a:latin typeface="Avenir Black"/>
                <a:cs typeface="Avenir Black"/>
              </a:rPr>
              <a:t/>
            </a:r>
            <a:br>
              <a:rPr lang="en-US" sz="1000" spc="980" dirty="0" smtClean="0">
                <a:latin typeface="Avenir Black"/>
                <a:cs typeface="Avenir Black"/>
              </a:rPr>
            </a:br>
            <a:endParaRPr lang="en-US" sz="1000" spc="980" dirty="0">
              <a:latin typeface="Avenir Black"/>
              <a:cs typeface="Avenir Black"/>
            </a:endParaRPr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2" r="6004"/>
          <a:stretch/>
        </p:blipFill>
        <p:spPr>
          <a:xfrm>
            <a:off x="885671" y="6794690"/>
            <a:ext cx="3247287" cy="774367"/>
          </a:xfrm>
          <a:prstGeom prst="rect">
            <a:avLst/>
          </a:prstGeom>
        </p:spPr>
      </p:pic>
      <p:pic>
        <p:nvPicPr>
          <p:cNvPr id="9" name="Picture 8" descr="Slide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2" r="6004"/>
          <a:stretch/>
        </p:blipFill>
        <p:spPr>
          <a:xfrm>
            <a:off x="5802525" y="6794690"/>
            <a:ext cx="3247287" cy="774367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 rot="10800000">
            <a:off x="5029197" y="17504"/>
            <a:ext cx="5029201" cy="56958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509412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spc="980" dirty="0" err="1" smtClean="0">
                <a:latin typeface="Avenir Black"/>
                <a:cs typeface="Avenir Black"/>
              </a:rPr>
              <a:t>KentSanders.net</a:t>
            </a:r>
            <a:r>
              <a:rPr lang="en-US" sz="1000" spc="980" dirty="0" smtClean="0">
                <a:latin typeface="Avenir Black"/>
                <a:cs typeface="Avenir Black"/>
              </a:rPr>
              <a:t/>
            </a:r>
            <a:br>
              <a:rPr lang="en-US" sz="1000" spc="980" dirty="0" smtClean="0">
                <a:latin typeface="Avenir Black"/>
                <a:cs typeface="Avenir Black"/>
              </a:rPr>
            </a:br>
            <a:endParaRPr lang="en-US" sz="1000" spc="980" dirty="0"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29578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</TotalTime>
  <Words>2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KentSanders.net </vt:lpstr>
    </vt:vector>
  </TitlesOfParts>
  <Company>St. Louis Christian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Kent Sanders</dc:creator>
  <cp:lastModifiedBy>Kent Sanders</cp:lastModifiedBy>
  <cp:revision>9</cp:revision>
  <cp:lastPrinted>2015-01-22T03:40:52Z</cp:lastPrinted>
  <dcterms:created xsi:type="dcterms:W3CDTF">2013-09-29T19:09:37Z</dcterms:created>
  <dcterms:modified xsi:type="dcterms:W3CDTF">2015-04-26T01:28:29Z</dcterms:modified>
</cp:coreProperties>
</file>